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my McCaw" initials="AM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33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33" autoAdjust="0"/>
    <p:restoredTop sz="94660"/>
  </p:normalViewPr>
  <p:slideViewPr>
    <p:cSldViewPr snapToGrid="0">
      <p:cViewPr>
        <p:scale>
          <a:sx n="76" d="100"/>
          <a:sy n="76" d="100"/>
        </p:scale>
        <p:origin x="-1014" y="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B96B8F-BE04-413E-B5B6-53069B3E57DE}" type="datetimeFigureOut">
              <a:rPr lang="en-GB" smtClean="0"/>
              <a:t>18/04/2020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057ED0-8BBF-47D8-8023-332A23D606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13874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Drag and drop the state names</a:t>
            </a:r>
            <a:r>
              <a:rPr lang="en-GB" baseline="0" dirty="0" smtClean="0"/>
              <a:t> into their correct locations</a:t>
            </a:r>
            <a:r>
              <a:rPr lang="en-GB" baseline="0" smtClean="0"/>
              <a:t>.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057ED0-8BBF-47D8-8023-332A23D606A9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41750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11262" y="587561"/>
            <a:ext cx="8714077" cy="596232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27" b="2500"/>
          <a:stretch/>
        </p:blipFill>
        <p:spPr>
          <a:xfrm>
            <a:off x="349645" y="726332"/>
            <a:ext cx="8431895" cy="5674468"/>
          </a:xfrm>
          <a:prstGeom prst="rect">
            <a:avLst/>
          </a:prstGeom>
        </p:spPr>
      </p:pic>
      <p:sp>
        <p:nvSpPr>
          <p:cNvPr id="10" name="Rounded Rectangle 9"/>
          <p:cNvSpPr/>
          <p:nvPr userDrawn="1"/>
        </p:nvSpPr>
        <p:spPr>
          <a:xfrm>
            <a:off x="8378757" y="233464"/>
            <a:ext cx="546582" cy="270256"/>
          </a:xfrm>
          <a:prstGeom prst="roundRect">
            <a:avLst/>
          </a:prstGeom>
          <a:solidFill>
            <a:srgbClr val="00733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Map</a:t>
            </a:r>
            <a:endParaRPr lang="en-GB" sz="1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Slide Number Placeholder 5"/>
          <p:cNvSpPr txBox="1">
            <a:spLocks/>
          </p:cNvSpPr>
          <p:nvPr userDrawn="1"/>
        </p:nvSpPr>
        <p:spPr>
          <a:xfrm>
            <a:off x="166476" y="6584307"/>
            <a:ext cx="8797773" cy="3190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lang="en-US" sz="700" kern="1200" baseline="300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dirty="0" smtClean="0"/>
              <a:t>Road Trip USA! </a:t>
            </a:r>
            <a:r>
              <a:rPr lang="en-US" dirty="0" smtClean="0"/>
              <a:t>								</a:t>
            </a:r>
            <a:r>
              <a:rPr lang="en-US" baseline="0" dirty="0" smtClean="0"/>
              <a:t>   </a:t>
            </a:r>
            <a:r>
              <a:rPr lang="en-US" sz="700" b="0" i="0" u="none" strike="noStrike" kern="1200" baseline="30000" dirty="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Copyright © 2018 Cornerstones Education Limited</a:t>
            </a:r>
          </a:p>
          <a:p>
            <a:pPr algn="l"/>
            <a:endParaRPr lang="en-US" dirty="0" smtClean="0"/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20128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578A1-BC3F-44BD-95A4-3187F83C4C2C}" type="datetimeFigureOut">
              <a:rPr lang="en-GB" smtClean="0"/>
              <a:t>18/04/2020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5FADF-5D53-44D0-8106-7F782385EF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522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578A1-BC3F-44BD-95A4-3187F83C4C2C}" type="datetimeFigureOut">
              <a:rPr lang="en-GB" smtClean="0"/>
              <a:t>18/04/2020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5FADF-5D53-44D0-8106-7F782385EF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98500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578A1-BC3F-44BD-95A4-3187F83C4C2C}" type="datetimeFigureOut">
              <a:rPr lang="en-GB" smtClean="0"/>
              <a:t>18/04/2020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5FADF-5D53-44D0-8106-7F782385EF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267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578A1-BC3F-44BD-95A4-3187F83C4C2C}" type="datetimeFigureOut">
              <a:rPr lang="en-GB" smtClean="0"/>
              <a:t>18/04/2020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5FADF-5D53-44D0-8106-7F782385EF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87913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578A1-BC3F-44BD-95A4-3187F83C4C2C}" type="datetimeFigureOut">
              <a:rPr lang="en-GB" smtClean="0"/>
              <a:t>18/04/2020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5FADF-5D53-44D0-8106-7F782385EF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3791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578A1-BC3F-44BD-95A4-3187F83C4C2C}" type="datetimeFigureOut">
              <a:rPr lang="en-GB" smtClean="0"/>
              <a:t>18/04/2020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5FADF-5D53-44D0-8106-7F782385EF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68734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578A1-BC3F-44BD-95A4-3187F83C4C2C}" type="datetimeFigureOut">
              <a:rPr lang="en-GB" smtClean="0"/>
              <a:t>18/04/2020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5FADF-5D53-44D0-8106-7F782385EF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29736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578A1-BC3F-44BD-95A4-3187F83C4C2C}" type="datetimeFigureOut">
              <a:rPr lang="en-GB" smtClean="0"/>
              <a:t>18/04/2020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5FADF-5D53-44D0-8106-7F782385EF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79666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578A1-BC3F-44BD-95A4-3187F83C4C2C}" type="datetimeFigureOut">
              <a:rPr lang="en-GB" smtClean="0"/>
              <a:t>18/04/2020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5FADF-5D53-44D0-8106-7F782385EF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61808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578A1-BC3F-44BD-95A4-3187F83C4C2C}" type="datetimeFigureOut">
              <a:rPr lang="en-GB" smtClean="0"/>
              <a:t>18/04/2020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5FADF-5D53-44D0-8106-7F782385EF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56908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578A1-BC3F-44BD-95A4-3187F83C4C2C}" type="datetimeFigureOut">
              <a:rPr lang="en-GB" smtClean="0"/>
              <a:t>18/04/2020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25FADF-5D53-44D0-8106-7F782385EF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0721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990523" y="4420205"/>
            <a:ext cx="103366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 smtClean="0">
                <a:latin typeface="+mj-lt"/>
              </a:rPr>
              <a:t>Kansas</a:t>
            </a:r>
            <a:endParaRPr lang="en-GB" sz="800" dirty="0">
              <a:latin typeface="+mj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990523" y="4202049"/>
            <a:ext cx="103366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 smtClean="0">
                <a:latin typeface="+mj-lt"/>
              </a:rPr>
              <a:t>Iowa</a:t>
            </a:r>
            <a:endParaRPr lang="en-GB" sz="800" dirty="0">
              <a:latin typeface="+mj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990523" y="4638361"/>
            <a:ext cx="103366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 smtClean="0">
                <a:latin typeface="+mj-lt"/>
              </a:rPr>
              <a:t>Kentucky</a:t>
            </a:r>
            <a:endParaRPr lang="en-GB" sz="800" dirty="0">
              <a:latin typeface="+mj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990523" y="4856517"/>
            <a:ext cx="103366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 smtClean="0">
                <a:latin typeface="+mj-lt"/>
              </a:rPr>
              <a:t>Louisiana</a:t>
            </a:r>
            <a:endParaRPr lang="en-GB" sz="800" dirty="0">
              <a:latin typeface="+mj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830871" y="3557035"/>
            <a:ext cx="103366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 smtClean="0">
                <a:latin typeface="+mj-lt"/>
              </a:rPr>
              <a:t>Pennsylvania</a:t>
            </a:r>
            <a:endParaRPr lang="en-GB" sz="800" dirty="0"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990523" y="3983893"/>
            <a:ext cx="103366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 smtClean="0">
                <a:latin typeface="+mj-lt"/>
              </a:rPr>
              <a:t>Indiana</a:t>
            </a:r>
            <a:endParaRPr lang="en-GB" sz="800" dirty="0">
              <a:latin typeface="+mj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830871" y="3774016"/>
            <a:ext cx="103366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 smtClean="0">
                <a:latin typeface="+mj-lt"/>
              </a:rPr>
              <a:t>Rhode Island</a:t>
            </a:r>
            <a:endParaRPr lang="en-GB" sz="800" dirty="0">
              <a:latin typeface="+mj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830871" y="3990997"/>
            <a:ext cx="103366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 smtClean="0">
                <a:latin typeface="+mj-lt"/>
              </a:rPr>
              <a:t>South Carolina</a:t>
            </a:r>
            <a:endParaRPr lang="en-GB" sz="800" dirty="0">
              <a:latin typeface="+mj-lt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830871" y="6160807"/>
            <a:ext cx="103366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 smtClean="0">
                <a:latin typeface="+mj-lt"/>
              </a:rPr>
              <a:t>Wyoming</a:t>
            </a:r>
            <a:endParaRPr lang="en-GB" sz="800" dirty="0">
              <a:latin typeface="+mj-lt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830871" y="4207978"/>
            <a:ext cx="103366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 smtClean="0">
                <a:latin typeface="+mj-lt"/>
              </a:rPr>
              <a:t>South Dakota</a:t>
            </a:r>
            <a:endParaRPr lang="en-GB" sz="800" dirty="0">
              <a:latin typeface="+mj-lt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830871" y="4424959"/>
            <a:ext cx="103366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 smtClean="0">
                <a:latin typeface="+mj-lt"/>
              </a:rPr>
              <a:t>Tennessee</a:t>
            </a:r>
            <a:endParaRPr lang="en-GB" sz="800" dirty="0">
              <a:latin typeface="+mj-lt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990523" y="5074673"/>
            <a:ext cx="103366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 smtClean="0">
                <a:latin typeface="+mj-lt"/>
              </a:rPr>
              <a:t>Maine</a:t>
            </a:r>
            <a:endParaRPr lang="en-GB" sz="800" dirty="0">
              <a:latin typeface="+mj-lt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830871" y="4858921"/>
            <a:ext cx="103366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 smtClean="0">
                <a:latin typeface="+mj-lt"/>
              </a:rPr>
              <a:t>Utah</a:t>
            </a:r>
            <a:endParaRPr lang="en-GB" sz="800" dirty="0">
              <a:latin typeface="+mj-lt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990523" y="5292829"/>
            <a:ext cx="103366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 smtClean="0">
                <a:latin typeface="+mj-lt"/>
              </a:rPr>
              <a:t>Maryland</a:t>
            </a:r>
            <a:endParaRPr lang="en-GB" sz="800" dirty="0">
              <a:latin typeface="+mj-lt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7830871" y="4641940"/>
            <a:ext cx="103366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 smtClean="0">
                <a:latin typeface="+mj-lt"/>
              </a:rPr>
              <a:t>Texas</a:t>
            </a:r>
            <a:endParaRPr lang="en-GB" sz="800" dirty="0">
              <a:latin typeface="+mj-lt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990523" y="5510985"/>
            <a:ext cx="103366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 smtClean="0">
                <a:latin typeface="+mj-lt"/>
              </a:rPr>
              <a:t>Massachusetts</a:t>
            </a:r>
            <a:endParaRPr lang="en-GB" sz="800" dirty="0">
              <a:latin typeface="+mj-lt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7830871" y="5075902"/>
            <a:ext cx="103366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 smtClean="0">
                <a:latin typeface="+mj-lt"/>
              </a:rPr>
              <a:t>Vermont</a:t>
            </a:r>
            <a:endParaRPr lang="en-GB" sz="800" dirty="0">
              <a:latin typeface="+mj-lt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6990523" y="5947297"/>
            <a:ext cx="103366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 smtClean="0">
                <a:latin typeface="+mj-lt"/>
              </a:rPr>
              <a:t>Minnesota</a:t>
            </a:r>
            <a:endParaRPr lang="en-GB" sz="800" dirty="0">
              <a:latin typeface="+mj-lt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7830871" y="5292883"/>
            <a:ext cx="103366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 smtClean="0">
                <a:latin typeface="+mj-lt"/>
              </a:rPr>
              <a:t>Virginia</a:t>
            </a:r>
            <a:endParaRPr lang="en-GB" sz="800" dirty="0">
              <a:latin typeface="+mj-lt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990523" y="5729141"/>
            <a:ext cx="103366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 smtClean="0">
                <a:latin typeface="+mj-lt"/>
              </a:rPr>
              <a:t>Michigan</a:t>
            </a:r>
            <a:endParaRPr lang="en-GB" sz="800" dirty="0">
              <a:latin typeface="+mj-lt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7830871" y="5509864"/>
            <a:ext cx="103366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 smtClean="0">
                <a:latin typeface="+mj-lt"/>
              </a:rPr>
              <a:t>Washington</a:t>
            </a:r>
            <a:endParaRPr lang="en-GB" sz="800" dirty="0">
              <a:latin typeface="+mj-lt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7830871" y="5726845"/>
            <a:ext cx="103366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 smtClean="0">
                <a:latin typeface="+mj-lt"/>
              </a:rPr>
              <a:t>West Virginia</a:t>
            </a:r>
            <a:endParaRPr lang="en-GB" sz="800" dirty="0">
              <a:latin typeface="+mj-lt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6990523" y="6165453"/>
            <a:ext cx="103366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 smtClean="0">
                <a:latin typeface="+mj-lt"/>
              </a:rPr>
              <a:t>Mississippi</a:t>
            </a:r>
            <a:endParaRPr lang="en-GB" sz="800" dirty="0">
              <a:latin typeface="+mj-lt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7830871" y="5943826"/>
            <a:ext cx="103366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 smtClean="0">
                <a:latin typeface="+mj-lt"/>
              </a:rPr>
              <a:t>Wisconsin</a:t>
            </a:r>
            <a:endParaRPr lang="en-GB" sz="800" dirty="0">
              <a:latin typeface="+mj-lt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7830870" y="797931"/>
            <a:ext cx="103366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 smtClean="0">
                <a:latin typeface="+mj-lt"/>
              </a:rPr>
              <a:t>Missouri</a:t>
            </a:r>
            <a:endParaRPr lang="en-GB" sz="800" dirty="0">
              <a:latin typeface="+mj-lt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6118386" y="5960704"/>
            <a:ext cx="103366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 smtClean="0">
                <a:latin typeface="+mj-lt"/>
              </a:rPr>
              <a:t>Hawaii</a:t>
            </a:r>
            <a:endParaRPr lang="en-GB" sz="800" dirty="0">
              <a:latin typeface="+mj-lt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7830870" y="980290"/>
            <a:ext cx="103366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 smtClean="0">
                <a:latin typeface="+mj-lt"/>
              </a:rPr>
              <a:t>Montana</a:t>
            </a:r>
            <a:endParaRPr lang="en-GB" sz="800" dirty="0">
              <a:latin typeface="+mj-lt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6114242" y="6162324"/>
            <a:ext cx="103366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 smtClean="0">
                <a:latin typeface="+mj-lt"/>
              </a:rPr>
              <a:t>Idaho</a:t>
            </a:r>
            <a:endParaRPr lang="en-GB" sz="800" dirty="0">
              <a:latin typeface="+mj-lt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7830870" y="1198136"/>
            <a:ext cx="103366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 smtClean="0">
                <a:latin typeface="+mj-lt"/>
              </a:rPr>
              <a:t>Nebraska</a:t>
            </a:r>
            <a:endParaRPr lang="en-GB" sz="800" dirty="0">
              <a:latin typeface="+mj-lt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6110103" y="5307107"/>
            <a:ext cx="103366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 smtClean="0">
                <a:latin typeface="+mj-lt"/>
              </a:rPr>
              <a:t>Delaware</a:t>
            </a:r>
            <a:endParaRPr lang="en-GB" sz="800" dirty="0">
              <a:latin typeface="+mj-lt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6110104" y="5529049"/>
            <a:ext cx="103366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 smtClean="0">
                <a:latin typeface="+mj-lt"/>
              </a:rPr>
              <a:t>Florida</a:t>
            </a:r>
            <a:endParaRPr lang="en-GB" sz="800" dirty="0">
              <a:latin typeface="+mj-lt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6110105" y="5749217"/>
            <a:ext cx="103366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 smtClean="0">
                <a:latin typeface="+mj-lt"/>
              </a:rPr>
              <a:t>Georgia</a:t>
            </a:r>
            <a:endParaRPr lang="en-GB" sz="800" dirty="0">
              <a:latin typeface="+mj-lt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7830870" y="1595939"/>
            <a:ext cx="103366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 smtClean="0">
                <a:latin typeface="+mj-lt"/>
              </a:rPr>
              <a:t>New Hampshire</a:t>
            </a:r>
            <a:endParaRPr lang="en-GB" sz="800" dirty="0">
              <a:latin typeface="+mj-lt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7830870" y="1816188"/>
            <a:ext cx="103366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 smtClean="0">
                <a:latin typeface="+mj-lt"/>
              </a:rPr>
              <a:t>New Jersey</a:t>
            </a:r>
            <a:endParaRPr lang="en-GB" sz="800" dirty="0">
              <a:latin typeface="+mj-lt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5269757" y="5733109"/>
            <a:ext cx="103366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 smtClean="0">
                <a:latin typeface="+mj-lt"/>
              </a:rPr>
              <a:t>Arkansas</a:t>
            </a:r>
            <a:endParaRPr lang="en-GB" sz="800" dirty="0">
              <a:latin typeface="+mj-lt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5269757" y="5519259"/>
            <a:ext cx="103366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 smtClean="0">
                <a:latin typeface="+mj-lt"/>
              </a:rPr>
              <a:t>Arizona</a:t>
            </a:r>
            <a:endParaRPr lang="en-GB" sz="800" dirty="0">
              <a:latin typeface="+mj-lt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7830870" y="2036437"/>
            <a:ext cx="103366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 smtClean="0">
                <a:latin typeface="+mj-lt"/>
              </a:rPr>
              <a:t>New Mexico</a:t>
            </a:r>
            <a:endParaRPr lang="en-GB" sz="800" dirty="0">
              <a:latin typeface="+mj-lt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5269757" y="5305409"/>
            <a:ext cx="103366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 smtClean="0">
                <a:latin typeface="+mj-lt"/>
              </a:rPr>
              <a:t>Alaska</a:t>
            </a:r>
            <a:endParaRPr lang="en-GB" sz="800" dirty="0">
              <a:latin typeface="+mj-lt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7830871" y="2255149"/>
            <a:ext cx="103366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 smtClean="0">
                <a:latin typeface="+mj-lt"/>
              </a:rPr>
              <a:t>New York</a:t>
            </a:r>
            <a:endParaRPr lang="en-GB" sz="800" dirty="0">
              <a:latin typeface="+mj-lt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5269757" y="5091559"/>
            <a:ext cx="103366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 smtClean="0">
                <a:latin typeface="+mj-lt"/>
              </a:rPr>
              <a:t>Alabama</a:t>
            </a:r>
            <a:endParaRPr lang="en-GB" sz="800" dirty="0">
              <a:latin typeface="+mj-lt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7830871" y="2472130"/>
            <a:ext cx="103366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 smtClean="0">
                <a:latin typeface="+mj-lt"/>
              </a:rPr>
              <a:t>North Carolina</a:t>
            </a:r>
            <a:endParaRPr lang="en-GB" sz="800" dirty="0">
              <a:latin typeface="+mj-lt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7830871" y="2689111"/>
            <a:ext cx="103366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 smtClean="0">
                <a:latin typeface="+mj-lt"/>
              </a:rPr>
              <a:t>North Dakota</a:t>
            </a:r>
            <a:endParaRPr lang="en-GB" sz="800" dirty="0">
              <a:latin typeface="+mj-lt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7830871" y="2906092"/>
            <a:ext cx="103366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 smtClean="0">
                <a:latin typeface="+mj-lt"/>
              </a:rPr>
              <a:t>Ohio</a:t>
            </a:r>
            <a:endParaRPr lang="en-GB" sz="800" dirty="0">
              <a:latin typeface="+mj-lt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6118386" y="5087629"/>
            <a:ext cx="103366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 smtClean="0">
                <a:latin typeface="+mj-lt"/>
              </a:rPr>
              <a:t>Connecticut</a:t>
            </a:r>
            <a:endParaRPr lang="en-GB" sz="800" dirty="0">
              <a:latin typeface="+mj-lt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7830871" y="3123073"/>
            <a:ext cx="103366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 smtClean="0">
                <a:latin typeface="+mj-lt"/>
              </a:rPr>
              <a:t>Oklahoma</a:t>
            </a:r>
            <a:endParaRPr lang="en-GB" sz="800" dirty="0">
              <a:latin typeface="+mj-lt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7830871" y="3340054"/>
            <a:ext cx="59369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 smtClean="0">
                <a:latin typeface="+mj-lt"/>
              </a:rPr>
              <a:t>Oregon</a:t>
            </a:r>
            <a:endParaRPr lang="en-GB" sz="800" dirty="0">
              <a:latin typeface="+mj-lt"/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6990523" y="3765737"/>
            <a:ext cx="103366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 smtClean="0">
                <a:latin typeface="+mj-lt"/>
              </a:rPr>
              <a:t>Illinois</a:t>
            </a:r>
            <a:endParaRPr lang="en-GB" sz="800" dirty="0">
              <a:latin typeface="+mj-lt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7833320" y="1392885"/>
            <a:ext cx="56531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 smtClean="0">
                <a:latin typeface="+mj-lt"/>
              </a:rPr>
              <a:t>Nevada</a:t>
            </a:r>
            <a:endParaRPr lang="en-GB" sz="800" dirty="0">
              <a:latin typeface="+mj-lt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5269757" y="5946959"/>
            <a:ext cx="103366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 smtClean="0">
                <a:latin typeface="+mj-lt"/>
              </a:rPr>
              <a:t>California</a:t>
            </a:r>
            <a:endParaRPr lang="en-GB" sz="800" dirty="0">
              <a:latin typeface="+mj-lt"/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5269757" y="6160807"/>
            <a:ext cx="103366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 smtClean="0">
                <a:latin typeface="+mj-lt"/>
              </a:rPr>
              <a:t>Colorado</a:t>
            </a:r>
            <a:endParaRPr lang="en-GB" sz="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2492611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92</TotalTime>
  <Words>72</Words>
  <Application>Microsoft Office PowerPoint</Application>
  <PresentationFormat>On-screen Show (4:3)</PresentationFormat>
  <Paragraphs>52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Becky Devlin</dc:creator>
  <cp:lastModifiedBy>Toby Price</cp:lastModifiedBy>
  <cp:revision>17</cp:revision>
  <dcterms:created xsi:type="dcterms:W3CDTF">2017-12-04T15:43:10Z</dcterms:created>
  <dcterms:modified xsi:type="dcterms:W3CDTF">2020-04-18T10:43:15Z</dcterms:modified>
</cp:coreProperties>
</file>