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7" autoAdjust="0"/>
  </p:normalViewPr>
  <p:slideViewPr>
    <p:cSldViewPr>
      <p:cViewPr>
        <p:scale>
          <a:sx n="71" d="100"/>
          <a:sy n="71" d="100"/>
        </p:scale>
        <p:origin x="-198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6B7EC-7047-4566-8902-6ACBE9FC53EA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F9E47-A89C-4B5B-ACA9-25E40D048C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793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9E47-A89C-4B5B-ACA9-25E40D048C81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E7B102-0310-4D4E-B464-36E9647C0378}" type="datetimeFigureOut">
              <a:rPr lang="en-GB" smtClean="0"/>
              <a:pPr/>
              <a:t>16/05/2020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5E893B-0759-40D2-B490-AC224E0164F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solidFill>
                  <a:schemeClr val="bg1"/>
                </a:solidFill>
                <a:latin typeface="Copperplate Gothic Bold" pitchFamily="34" charset="0"/>
              </a:rPr>
              <a:t>Early USA</a:t>
            </a:r>
            <a:endParaRPr lang="en-GB" sz="96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Jacob Thorne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pperplate Gothic Bold" pitchFamily="34" charset="0"/>
                <a:cs typeface="Aharoni" pitchFamily="2" charset="-79"/>
              </a:rPr>
              <a:t>longhouse</a:t>
            </a:r>
            <a:endParaRPr lang="en-GB" dirty="0">
              <a:latin typeface="Copperplate Gothic Bold" pitchFamily="34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628800"/>
            <a:ext cx="5904656" cy="3888432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>
                <a:latin typeface="Edwardian Script ITC" pitchFamily="66" charset="0"/>
              </a:rPr>
              <a:t>Indian Longhouses could hold 40-60 people in one</a:t>
            </a:r>
            <a:endParaRPr lang="en-GB" sz="2800" dirty="0" smtClean="0"/>
          </a:p>
          <a:p>
            <a:r>
              <a:rPr lang="en-GB" sz="2800" dirty="0" smtClean="0">
                <a:latin typeface="Edwardian Script ITC" pitchFamily="66" charset="0"/>
              </a:rPr>
              <a:t>Most longhouses were made of wood but some were metal </a:t>
            </a:r>
            <a:endParaRPr lang="en-GB" sz="2800" dirty="0" smtClean="0"/>
          </a:p>
          <a:p>
            <a:r>
              <a:rPr lang="en-GB" sz="2800" dirty="0" smtClean="0">
                <a:latin typeface="Edwardian Script ITC" pitchFamily="66" charset="0"/>
              </a:rPr>
              <a:t>Every person had to cook, eat, and live in one longhouse</a:t>
            </a:r>
            <a:endParaRPr lang="en-GB" sz="2800" dirty="0" smtClean="0"/>
          </a:p>
          <a:p>
            <a:r>
              <a:rPr lang="en-GB" sz="2800" dirty="0" smtClean="0">
                <a:latin typeface="Edwardian Script ITC" pitchFamily="66" charset="0"/>
              </a:rPr>
              <a:t>There are about 6-7 longhouses in one village </a:t>
            </a:r>
            <a:endParaRPr lang="en-GB" sz="2800" dirty="0" smtClean="0"/>
          </a:p>
          <a:p>
            <a:r>
              <a:rPr lang="en-GB" sz="2800" dirty="0" smtClean="0">
                <a:latin typeface="Edwardian Script ITC" pitchFamily="66" charset="0"/>
              </a:rPr>
              <a:t>As in the name longhouses they are very large to fit everyone</a:t>
            </a:r>
            <a:endParaRPr lang="en-GB" sz="2800" dirty="0" smtClean="0"/>
          </a:p>
          <a:p>
            <a:r>
              <a:rPr lang="en-GB" sz="2800" dirty="0" smtClean="0">
                <a:latin typeface="Edwardian Script ITC" pitchFamily="66" charset="0"/>
              </a:rPr>
              <a:t>The oldest woman is always chief  of the longhouse</a:t>
            </a:r>
            <a:endParaRPr lang="en-GB" sz="2800" dirty="0"/>
          </a:p>
          <a:p>
            <a:r>
              <a:rPr lang="en-GB" sz="2800" dirty="0" smtClean="0">
                <a:latin typeface="Edwardian Script ITC" pitchFamily="66" charset="0"/>
              </a:rPr>
              <a:t>All longhouses in a village make a clan</a:t>
            </a:r>
            <a:endParaRPr lang="en-GB" sz="2800" dirty="0" smtClean="0"/>
          </a:p>
          <a:p>
            <a:pPr>
              <a:buNone/>
            </a:pPr>
            <a:endParaRPr lang="en-GB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pperplate Gothic Bold" pitchFamily="34" charset="0"/>
              </a:rPr>
              <a:t>clothes</a:t>
            </a:r>
            <a:endParaRPr lang="en-GB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9"/>
            <a:ext cx="3312368" cy="3384376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Blackadder ITC" pitchFamily="82" charset="0"/>
              </a:rPr>
              <a:t>Deer skin bag</a:t>
            </a:r>
          </a:p>
          <a:p>
            <a:r>
              <a:rPr lang="en-GB" sz="2400" dirty="0" smtClean="0">
                <a:latin typeface="Blackadder ITC" pitchFamily="82" charset="0"/>
              </a:rPr>
              <a:t>Animal skin coat</a:t>
            </a:r>
          </a:p>
          <a:p>
            <a:r>
              <a:rPr lang="en-GB" sz="2400" dirty="0" smtClean="0">
                <a:latin typeface="Blackadder ITC" pitchFamily="82" charset="0"/>
              </a:rPr>
              <a:t>Corn husk masks</a:t>
            </a:r>
          </a:p>
          <a:p>
            <a:r>
              <a:rPr lang="en-GB" sz="2400" dirty="0" smtClean="0">
                <a:latin typeface="Blackadder ITC" pitchFamily="82" charset="0"/>
              </a:rPr>
              <a:t>Glengarry cap </a:t>
            </a:r>
          </a:p>
          <a:p>
            <a:r>
              <a:rPr lang="en-GB" sz="2400" dirty="0" smtClean="0">
                <a:latin typeface="Blackadder ITC" pitchFamily="82" charset="0"/>
              </a:rPr>
              <a:t>Wampum wrist ornament </a:t>
            </a:r>
          </a:p>
          <a:p>
            <a:r>
              <a:rPr lang="en-GB" sz="2400" dirty="0" smtClean="0">
                <a:latin typeface="Blackadder ITC" pitchFamily="82" charset="0"/>
              </a:rPr>
              <a:t>Knife case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.</a:t>
            </a:r>
          </a:p>
          <a:p>
            <a:pPr>
              <a:buNone/>
            </a:pPr>
            <a:r>
              <a:rPr lang="en-GB" sz="2800" dirty="0" smtClean="0"/>
              <a:t>.</a:t>
            </a:r>
          </a:p>
          <a:p>
            <a:pPr>
              <a:buNone/>
            </a:pPr>
            <a:r>
              <a:rPr lang="en-GB" sz="2800" dirty="0" smtClean="0"/>
              <a:t>.</a:t>
            </a:r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pperplate Gothic Bold" pitchFamily="34" charset="0"/>
              </a:rPr>
              <a:t>Top 10</a:t>
            </a:r>
            <a:endParaRPr lang="en-GB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1142- The five nations are brought together by a peacemaker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1640- The Iquores and  Dutch come together in a trade treaty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1639 The Iquores attack the Hurun tribe who had been infected by a 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Smallpox[a virus wich can cause death]pandemic 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1613-The Beaver wars started but ended 60 years later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1784-The Second treaty is signed at fort Stanwix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1701-The iquaris sign another treaty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1710-Queen Anne invited 3 Iquaris kings to London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1783-The war of Independence ends and U SA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 is formed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1977-Passports are first inteduced to Iquaris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.</a:t>
            </a:r>
            <a:r>
              <a:rPr lang="en-GB" sz="2400" dirty="0" smtClean="0">
                <a:latin typeface="Blackadder ITC" pitchFamily="82" charset="0"/>
              </a:rPr>
              <a:t>One of the main foods was meat as they hunted a lot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.The three sisters are butternut ,squash and corn  as they are main foods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.They would all eat in the same place.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.The boys were not allowed to hunt with men </a:t>
            </a:r>
            <a:r>
              <a:rPr lang="en-GB" sz="2400" dirty="0" err="1" smtClean="0">
                <a:latin typeface="Blackadder ITC" pitchFamily="82" charset="0"/>
              </a:rPr>
              <a:t>untill</a:t>
            </a:r>
            <a:r>
              <a:rPr lang="en-GB" sz="2400" dirty="0" smtClean="0">
                <a:latin typeface="Blackadder ITC" pitchFamily="82" charset="0"/>
              </a:rPr>
              <a:t> they caught an animal of their own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/>
              <a:t>Clans</a:t>
            </a:r>
            <a:endParaRPr lang="en-GB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.Lots of longhouses together make a clan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.Clans are named after animals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.The head of the clan has to choose the chief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.The head of the clan gives advice and shares wisdom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.As a clan together they enjoy having festivals together</a:t>
            </a:r>
          </a:p>
          <a:p>
            <a:pPr>
              <a:buNone/>
            </a:pPr>
            <a:r>
              <a:rPr lang="en-GB" sz="2400" dirty="0" smtClean="0">
                <a:latin typeface="Blackadder ITC" pitchFamily="82" charset="0"/>
              </a:rPr>
              <a:t>.There are stories , dancing and singing</a:t>
            </a:r>
          </a:p>
          <a:p>
            <a:pPr>
              <a:buNone/>
            </a:pPr>
            <a:endParaRPr lang="en-GB" sz="2400" dirty="0" smtClean="0">
              <a:latin typeface="Blackadder ITC" pitchFamily="82" charset="0"/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</TotalTime>
  <Words>297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Early USA</vt:lpstr>
      <vt:lpstr>longhouse</vt:lpstr>
      <vt:lpstr>clothes</vt:lpstr>
      <vt:lpstr>Top 10</vt:lpstr>
      <vt:lpstr>food</vt:lpstr>
      <vt:lpstr>Clans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USA</dc:title>
  <dc:creator>Lesley</dc:creator>
  <cp:lastModifiedBy>Toby Price</cp:lastModifiedBy>
  <cp:revision>9</cp:revision>
  <dcterms:created xsi:type="dcterms:W3CDTF">2020-05-13T11:54:48Z</dcterms:created>
  <dcterms:modified xsi:type="dcterms:W3CDTF">2020-05-16T10:45:57Z</dcterms:modified>
</cp:coreProperties>
</file>