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7" autoAdjust="0"/>
  </p:normalViewPr>
  <p:slideViewPr>
    <p:cSldViewPr>
      <p:cViewPr>
        <p:scale>
          <a:sx n="71" d="100"/>
          <a:sy n="71" d="100"/>
        </p:scale>
        <p:origin x="-1980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6B7EC-7047-4566-8902-6ACBE9FC53EA}" type="datetimeFigureOut">
              <a:rPr lang="en-GB" smtClean="0"/>
              <a:pPr/>
              <a:t>16/05/2020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DF9E47-A89C-4B5B-ACA9-25E40D048C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9793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F9E47-A89C-4B5B-ACA9-25E40D048C81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B102-0310-4D4E-B464-36E9647C0378}" type="datetimeFigureOut">
              <a:rPr lang="en-GB" smtClean="0"/>
              <a:pPr/>
              <a:t>16/05/2020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893B-0759-40D2-B490-AC224E0164F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B102-0310-4D4E-B464-36E9647C0378}" type="datetimeFigureOut">
              <a:rPr lang="en-GB" smtClean="0"/>
              <a:pPr/>
              <a:t>16/05/2020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893B-0759-40D2-B490-AC224E0164F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B102-0310-4D4E-B464-36E9647C0378}" type="datetimeFigureOut">
              <a:rPr lang="en-GB" smtClean="0"/>
              <a:pPr/>
              <a:t>16/05/2020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893B-0759-40D2-B490-AC224E0164F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B102-0310-4D4E-B464-36E9647C0378}" type="datetimeFigureOut">
              <a:rPr lang="en-GB" smtClean="0"/>
              <a:pPr/>
              <a:t>16/05/2020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893B-0759-40D2-B490-AC224E0164F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B102-0310-4D4E-B464-36E9647C0378}" type="datetimeFigureOut">
              <a:rPr lang="en-GB" smtClean="0"/>
              <a:pPr/>
              <a:t>16/05/2020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893B-0759-40D2-B490-AC224E0164F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B102-0310-4D4E-B464-36E9647C0378}" type="datetimeFigureOut">
              <a:rPr lang="en-GB" smtClean="0"/>
              <a:pPr/>
              <a:t>16/05/2020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893B-0759-40D2-B490-AC224E0164F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B102-0310-4D4E-B464-36E9647C0378}" type="datetimeFigureOut">
              <a:rPr lang="en-GB" smtClean="0"/>
              <a:pPr/>
              <a:t>16/05/2020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893B-0759-40D2-B490-AC224E0164F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B102-0310-4D4E-B464-36E9647C0378}" type="datetimeFigureOut">
              <a:rPr lang="en-GB" smtClean="0"/>
              <a:pPr/>
              <a:t>16/05/2020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893B-0759-40D2-B490-AC224E0164F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B102-0310-4D4E-B464-36E9647C0378}" type="datetimeFigureOut">
              <a:rPr lang="en-GB" smtClean="0"/>
              <a:pPr/>
              <a:t>16/05/2020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893B-0759-40D2-B490-AC224E0164F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B102-0310-4D4E-B464-36E9647C0378}" type="datetimeFigureOut">
              <a:rPr lang="en-GB" smtClean="0"/>
              <a:pPr/>
              <a:t>16/05/2020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893B-0759-40D2-B490-AC224E0164F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B102-0310-4D4E-B464-36E9647C0378}" type="datetimeFigureOut">
              <a:rPr lang="en-GB" smtClean="0"/>
              <a:pPr/>
              <a:t>16/05/2020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A25E893B-0759-40D2-B490-AC224E0164F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E7B102-0310-4D4E-B464-36E9647C0378}" type="datetimeFigureOut">
              <a:rPr lang="en-GB" smtClean="0"/>
              <a:pPr/>
              <a:t>16/05/2020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5E893B-0759-40D2-B490-AC224E0164F8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 smtClean="0">
                <a:solidFill>
                  <a:schemeClr val="bg1"/>
                </a:solidFill>
                <a:latin typeface="Copperplate Gothic Bold" pitchFamily="34" charset="0"/>
              </a:rPr>
              <a:t>Early USA</a:t>
            </a:r>
            <a:endParaRPr lang="en-GB" sz="9600" dirty="0">
              <a:solidFill>
                <a:schemeClr val="bg1"/>
              </a:solidFill>
              <a:latin typeface="Copperplate Gothic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Jacob Thorne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pperplate Gothic Bold" pitchFamily="34" charset="0"/>
                <a:cs typeface="Aharoni" pitchFamily="2" charset="-79"/>
              </a:rPr>
              <a:t>longhouse</a:t>
            </a:r>
            <a:endParaRPr lang="en-GB" dirty="0">
              <a:latin typeface="Copperplate Gothic Bold" pitchFamily="34" charset="0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628800"/>
            <a:ext cx="5904656" cy="3888432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>
                <a:latin typeface="Edwardian Script ITC" pitchFamily="66" charset="0"/>
              </a:rPr>
              <a:t>Indian Longhouses could hold 40-60 people in one</a:t>
            </a:r>
            <a:endParaRPr lang="en-GB" sz="2800" dirty="0" smtClean="0"/>
          </a:p>
          <a:p>
            <a:r>
              <a:rPr lang="en-GB" sz="2800" dirty="0" smtClean="0">
                <a:latin typeface="Edwardian Script ITC" pitchFamily="66" charset="0"/>
              </a:rPr>
              <a:t>Most longhouses were made of wood but some were metal </a:t>
            </a:r>
            <a:endParaRPr lang="en-GB" sz="2800" dirty="0" smtClean="0"/>
          </a:p>
          <a:p>
            <a:r>
              <a:rPr lang="en-GB" sz="2800" dirty="0" smtClean="0">
                <a:latin typeface="Edwardian Script ITC" pitchFamily="66" charset="0"/>
              </a:rPr>
              <a:t>Every person had to cook, eat, and live in one longhouse</a:t>
            </a:r>
            <a:endParaRPr lang="en-GB" sz="2800" dirty="0" smtClean="0"/>
          </a:p>
          <a:p>
            <a:r>
              <a:rPr lang="en-GB" sz="2800" dirty="0" smtClean="0">
                <a:latin typeface="Edwardian Script ITC" pitchFamily="66" charset="0"/>
              </a:rPr>
              <a:t>There are about 6-7 longhouses in one village </a:t>
            </a:r>
            <a:endParaRPr lang="en-GB" sz="2800" dirty="0" smtClean="0"/>
          </a:p>
          <a:p>
            <a:r>
              <a:rPr lang="en-GB" sz="2800" dirty="0" smtClean="0">
                <a:latin typeface="Edwardian Script ITC" pitchFamily="66" charset="0"/>
              </a:rPr>
              <a:t>As in the name longhouses they are very large to fit everyone</a:t>
            </a:r>
            <a:endParaRPr lang="en-GB" sz="2800" dirty="0" smtClean="0"/>
          </a:p>
          <a:p>
            <a:r>
              <a:rPr lang="en-GB" sz="2800" dirty="0" smtClean="0">
                <a:latin typeface="Edwardian Script ITC" pitchFamily="66" charset="0"/>
              </a:rPr>
              <a:t>The oldest woman is always chief  of the longhouse</a:t>
            </a:r>
            <a:endParaRPr lang="en-GB" sz="2800" dirty="0"/>
          </a:p>
          <a:p>
            <a:r>
              <a:rPr lang="en-GB" sz="2800" dirty="0" smtClean="0">
                <a:latin typeface="Edwardian Script ITC" pitchFamily="66" charset="0"/>
              </a:rPr>
              <a:t>All longhouses in a village make a clan</a:t>
            </a:r>
            <a:endParaRPr lang="en-GB" sz="2800" dirty="0" smtClean="0"/>
          </a:p>
          <a:p>
            <a:pPr>
              <a:buNone/>
            </a:pPr>
            <a:endParaRPr lang="en-GB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pperplate Gothic Bold" pitchFamily="34" charset="0"/>
              </a:rPr>
              <a:t>clothes</a:t>
            </a:r>
            <a:endParaRPr lang="en-GB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060849"/>
            <a:ext cx="3312368" cy="3384376"/>
          </a:xfrm>
        </p:spPr>
        <p:txBody>
          <a:bodyPr>
            <a:noAutofit/>
          </a:bodyPr>
          <a:lstStyle/>
          <a:p>
            <a:r>
              <a:rPr lang="en-GB" sz="2400" dirty="0" smtClean="0">
                <a:latin typeface="Blackadder ITC" pitchFamily="82" charset="0"/>
              </a:rPr>
              <a:t>Deer skin bag</a:t>
            </a:r>
          </a:p>
          <a:p>
            <a:r>
              <a:rPr lang="en-GB" sz="2400" dirty="0" smtClean="0">
                <a:latin typeface="Blackadder ITC" pitchFamily="82" charset="0"/>
              </a:rPr>
              <a:t>Animal skin coat</a:t>
            </a:r>
          </a:p>
          <a:p>
            <a:r>
              <a:rPr lang="en-GB" sz="2400" dirty="0" smtClean="0">
                <a:latin typeface="Blackadder ITC" pitchFamily="82" charset="0"/>
              </a:rPr>
              <a:t>Corn husk masks</a:t>
            </a:r>
          </a:p>
          <a:p>
            <a:r>
              <a:rPr lang="en-GB" sz="2400" dirty="0" smtClean="0">
                <a:latin typeface="Blackadder ITC" pitchFamily="82" charset="0"/>
              </a:rPr>
              <a:t>Glengarry cap </a:t>
            </a:r>
          </a:p>
          <a:p>
            <a:r>
              <a:rPr lang="en-GB" sz="2400" dirty="0" smtClean="0">
                <a:latin typeface="Blackadder ITC" pitchFamily="82" charset="0"/>
              </a:rPr>
              <a:t>Wampum wrist ornament </a:t>
            </a:r>
          </a:p>
          <a:p>
            <a:r>
              <a:rPr lang="en-GB" sz="2400" dirty="0" smtClean="0">
                <a:latin typeface="Blackadder ITC" pitchFamily="82" charset="0"/>
              </a:rPr>
              <a:t>Knife case</a:t>
            </a:r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r>
              <a:rPr lang="en-GB" sz="2800" dirty="0" smtClean="0"/>
              <a:t>.</a:t>
            </a:r>
          </a:p>
          <a:p>
            <a:pPr>
              <a:buNone/>
            </a:pPr>
            <a:r>
              <a:rPr lang="en-GB" sz="2800" dirty="0" smtClean="0"/>
              <a:t>.</a:t>
            </a:r>
          </a:p>
          <a:p>
            <a:pPr>
              <a:buNone/>
            </a:pPr>
            <a:r>
              <a:rPr lang="en-GB" sz="2800" dirty="0" smtClean="0"/>
              <a:t>.</a:t>
            </a:r>
            <a:endParaRPr lang="en-GB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pperplate Gothic Bold" pitchFamily="34" charset="0"/>
              </a:rPr>
              <a:t>Top 10</a:t>
            </a:r>
            <a:endParaRPr lang="en-GB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9"/>
            <a:ext cx="8229600" cy="54726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400" dirty="0" smtClean="0">
                <a:latin typeface="Blackadder ITC" pitchFamily="82" charset="0"/>
              </a:rPr>
              <a:t>1142- The five nations are brought together by a peacemaker</a:t>
            </a:r>
          </a:p>
          <a:p>
            <a:pPr>
              <a:buNone/>
            </a:pPr>
            <a:r>
              <a:rPr lang="en-GB" sz="2400" dirty="0" smtClean="0">
                <a:latin typeface="Blackadder ITC" pitchFamily="82" charset="0"/>
              </a:rPr>
              <a:t>1640- The Iquores and  Dutch come together in a trade treaty</a:t>
            </a:r>
          </a:p>
          <a:p>
            <a:pPr>
              <a:buNone/>
            </a:pPr>
            <a:r>
              <a:rPr lang="en-GB" sz="2400" dirty="0" smtClean="0">
                <a:latin typeface="Blackadder ITC" pitchFamily="82" charset="0"/>
              </a:rPr>
              <a:t>1639 The Iquores attack the Hurun tribe who had been infected by a </a:t>
            </a:r>
          </a:p>
          <a:p>
            <a:pPr>
              <a:buNone/>
            </a:pPr>
            <a:r>
              <a:rPr lang="en-GB" sz="2400" dirty="0" smtClean="0">
                <a:latin typeface="Blackadder ITC" pitchFamily="82" charset="0"/>
              </a:rPr>
              <a:t>Smallpox[a virus wich can cause death]pandemic </a:t>
            </a:r>
          </a:p>
          <a:p>
            <a:pPr>
              <a:buNone/>
            </a:pPr>
            <a:r>
              <a:rPr lang="en-GB" sz="2400" dirty="0" smtClean="0">
                <a:latin typeface="Blackadder ITC" pitchFamily="82" charset="0"/>
              </a:rPr>
              <a:t>1613-The Beaver wars started but ended 60 years later</a:t>
            </a:r>
          </a:p>
          <a:p>
            <a:pPr>
              <a:buNone/>
            </a:pPr>
            <a:r>
              <a:rPr lang="en-GB" sz="2400" dirty="0" smtClean="0">
                <a:latin typeface="Blackadder ITC" pitchFamily="82" charset="0"/>
              </a:rPr>
              <a:t>1784-The Second treaty is signed at fort Stanwix</a:t>
            </a:r>
          </a:p>
          <a:p>
            <a:pPr>
              <a:buNone/>
            </a:pPr>
            <a:r>
              <a:rPr lang="en-GB" sz="2400" dirty="0" smtClean="0">
                <a:latin typeface="Blackadder ITC" pitchFamily="82" charset="0"/>
              </a:rPr>
              <a:t>1701-The iquaris sign another treaty</a:t>
            </a:r>
          </a:p>
          <a:p>
            <a:pPr>
              <a:buNone/>
            </a:pPr>
            <a:r>
              <a:rPr lang="en-GB" sz="2400" dirty="0" smtClean="0">
                <a:latin typeface="Blackadder ITC" pitchFamily="82" charset="0"/>
              </a:rPr>
              <a:t>1710-Queen Anne invited 3 Iquaris kings to London</a:t>
            </a:r>
          </a:p>
          <a:p>
            <a:pPr>
              <a:buNone/>
            </a:pPr>
            <a:r>
              <a:rPr lang="en-GB" sz="2400" dirty="0" smtClean="0">
                <a:latin typeface="Blackadder ITC" pitchFamily="82" charset="0"/>
              </a:rPr>
              <a:t>1783-The war of Independence ends and U SA</a:t>
            </a:r>
          </a:p>
          <a:p>
            <a:pPr>
              <a:buNone/>
            </a:pPr>
            <a:r>
              <a:rPr lang="en-GB" sz="2400" dirty="0" smtClean="0">
                <a:latin typeface="Blackadder ITC" pitchFamily="82" charset="0"/>
              </a:rPr>
              <a:t> is formed</a:t>
            </a:r>
          </a:p>
          <a:p>
            <a:pPr>
              <a:buNone/>
            </a:pPr>
            <a:r>
              <a:rPr lang="en-GB" sz="2400" dirty="0" smtClean="0">
                <a:latin typeface="Blackadder ITC" pitchFamily="82" charset="0"/>
              </a:rPr>
              <a:t>1977-Passports are first inteduced to Iquaris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.</a:t>
            </a:r>
            <a:r>
              <a:rPr lang="en-GB" sz="2400" dirty="0" smtClean="0">
                <a:latin typeface="Blackadder ITC" pitchFamily="82" charset="0"/>
              </a:rPr>
              <a:t>One of the main foods was meat as they hunted a lot</a:t>
            </a:r>
          </a:p>
          <a:p>
            <a:pPr>
              <a:buNone/>
            </a:pPr>
            <a:r>
              <a:rPr lang="en-GB" sz="2400" dirty="0" smtClean="0">
                <a:latin typeface="Blackadder ITC" pitchFamily="82" charset="0"/>
              </a:rPr>
              <a:t>.The three sisters are butternut ,squash and corn  as they are main foods</a:t>
            </a:r>
          </a:p>
          <a:p>
            <a:pPr>
              <a:buNone/>
            </a:pPr>
            <a:r>
              <a:rPr lang="en-GB" sz="2400" dirty="0" smtClean="0">
                <a:latin typeface="Blackadder ITC" pitchFamily="82" charset="0"/>
              </a:rPr>
              <a:t>.They would all eat in the same place.</a:t>
            </a:r>
          </a:p>
          <a:p>
            <a:pPr>
              <a:buNone/>
            </a:pPr>
            <a:r>
              <a:rPr lang="en-GB" sz="2400" dirty="0" smtClean="0">
                <a:latin typeface="Blackadder ITC" pitchFamily="82" charset="0"/>
              </a:rPr>
              <a:t>.The boys were not allowed to hunt with men </a:t>
            </a:r>
            <a:r>
              <a:rPr lang="en-GB" sz="2400" dirty="0" err="1" smtClean="0">
                <a:latin typeface="Blackadder ITC" pitchFamily="82" charset="0"/>
              </a:rPr>
              <a:t>untill</a:t>
            </a:r>
            <a:r>
              <a:rPr lang="en-GB" sz="2400" dirty="0" smtClean="0">
                <a:latin typeface="Blackadder ITC" pitchFamily="82" charset="0"/>
              </a:rPr>
              <a:t> they caught an animal of their own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9600" dirty="0" smtClean="0"/>
              <a:t>Clans</a:t>
            </a:r>
            <a:endParaRPr lang="en-GB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400" dirty="0" smtClean="0">
                <a:latin typeface="Blackadder ITC" pitchFamily="82" charset="0"/>
              </a:rPr>
              <a:t>.Lots of longhouses together make a clan</a:t>
            </a:r>
          </a:p>
          <a:p>
            <a:pPr>
              <a:buNone/>
            </a:pPr>
            <a:r>
              <a:rPr lang="en-GB" sz="2400" dirty="0" smtClean="0">
                <a:latin typeface="Blackadder ITC" pitchFamily="82" charset="0"/>
              </a:rPr>
              <a:t>.Clans are named after animals</a:t>
            </a:r>
          </a:p>
          <a:p>
            <a:pPr>
              <a:buNone/>
            </a:pPr>
            <a:r>
              <a:rPr lang="en-GB" sz="2400" dirty="0" smtClean="0">
                <a:latin typeface="Blackadder ITC" pitchFamily="82" charset="0"/>
              </a:rPr>
              <a:t>.The head of the clan has to choose the chief</a:t>
            </a:r>
          </a:p>
          <a:p>
            <a:pPr>
              <a:buNone/>
            </a:pPr>
            <a:r>
              <a:rPr lang="en-GB" sz="2400" dirty="0" smtClean="0">
                <a:latin typeface="Blackadder ITC" pitchFamily="82" charset="0"/>
              </a:rPr>
              <a:t>.The head of the clan gives advice and shares wisdom</a:t>
            </a:r>
          </a:p>
          <a:p>
            <a:pPr>
              <a:buNone/>
            </a:pPr>
            <a:r>
              <a:rPr lang="en-GB" sz="2400" dirty="0" smtClean="0">
                <a:latin typeface="Blackadder ITC" pitchFamily="82" charset="0"/>
              </a:rPr>
              <a:t>.As a clan together they enjoy having festivals together</a:t>
            </a:r>
          </a:p>
          <a:p>
            <a:pPr>
              <a:buNone/>
            </a:pPr>
            <a:r>
              <a:rPr lang="en-GB" sz="2400" dirty="0" smtClean="0">
                <a:latin typeface="Blackadder ITC" pitchFamily="82" charset="0"/>
              </a:rPr>
              <a:t>.There are stories , dancing and singing</a:t>
            </a:r>
          </a:p>
          <a:p>
            <a:pPr>
              <a:buNone/>
            </a:pPr>
            <a:endParaRPr lang="en-GB" sz="2400" dirty="0" smtClean="0">
              <a:latin typeface="Blackadder ITC" pitchFamily="82" charset="0"/>
            </a:endParaRP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195</TotalTime>
  <Words>297</Words>
  <Application>Microsoft Office PowerPoint</Application>
  <PresentationFormat>On-screen Show (4:3)</PresentationFormat>
  <Paragraphs>51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Early USA</vt:lpstr>
      <vt:lpstr>longhouse</vt:lpstr>
      <vt:lpstr>clothes</vt:lpstr>
      <vt:lpstr>Top 10</vt:lpstr>
      <vt:lpstr>food</vt:lpstr>
      <vt:lpstr>Clans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USA</dc:title>
  <dc:creator>Lesley</dc:creator>
  <cp:lastModifiedBy>Toby Price</cp:lastModifiedBy>
  <cp:revision>9</cp:revision>
  <dcterms:created xsi:type="dcterms:W3CDTF">2020-05-13T11:54:48Z</dcterms:created>
  <dcterms:modified xsi:type="dcterms:W3CDTF">2020-05-16T10:45:57Z</dcterms:modified>
</cp:coreProperties>
</file>