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Libre Franklin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LibreFranklin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LibreFranklin-italic.fntdata"/><Relationship Id="rId6" Type="http://schemas.openxmlformats.org/officeDocument/2006/relationships/slide" Target="slides/slide2.xml"/><Relationship Id="rId18" Type="http://schemas.openxmlformats.org/officeDocument/2006/relationships/font" Target="fonts/LibreFranklin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solidFill>
          <a:schemeClr val="lt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19" name="Google Shape;19;p2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solidFill>
          <a:schemeClr val="dk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4" title="Crop Mark"/>
          <p:cNvSpPr/>
          <p:nvPr/>
        </p:nvSpPr>
        <p:spPr>
          <a:xfrm>
            <a:off x="8151962" y="1685652"/>
            <a:ext cx="3275013" cy="4408488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 sz="3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3" type="body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 sz="3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4" type="body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indent="-3302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indent="-3302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indent="-3302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indent="-3302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" name="Google Shape;67;p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0"/>
          <p:cNvSpPr txBox="1"/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/>
          <p:nvPr>
            <p:ph idx="2" type="pic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2000"/>
              <a:buFont typeface="Libre Franklin"/>
              <a:buNone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0"/>
          <p:cNvSpPr txBox="1"/>
          <p:nvPr>
            <p:ph idx="10" type="dt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b="0" i="0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b="0" i="1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b="0" i="0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b="0" i="1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b="0" i="1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1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ctrTitle"/>
          </p:nvPr>
        </p:nvSpPr>
        <p:spPr>
          <a:xfrm>
            <a:off x="1915385" y="1543398"/>
            <a:ext cx="8361229" cy="18856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</a:pPr>
            <a:br>
              <a:rPr lang="en-GB"/>
            </a:br>
            <a:br>
              <a:rPr lang="en-GB"/>
            </a:br>
            <a:r>
              <a:rPr lang="en-GB" sz="5400"/>
              <a:t>MY DAILY WALK!</a:t>
            </a:r>
            <a:endParaRPr/>
          </a:p>
        </p:txBody>
      </p:sp>
      <p:sp>
        <p:nvSpPr>
          <p:cNvPr id="94" name="Google Shape;94;p13"/>
          <p:cNvSpPr txBox="1"/>
          <p:nvPr>
            <p:ph idx="1" type="subTitle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rPr lang="en-GB"/>
              <a:t>By Macklin McGrath.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1371600" y="685799"/>
            <a:ext cx="9601200" cy="1759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Libre Franklin"/>
              <a:buNone/>
            </a:pPr>
            <a:r>
              <a:rPr lang="en-GB" sz="3959"/>
              <a:t>“Once on the beach I think they took the treasure / contraband to the place I showed you earlier, what do you think”?</a:t>
            </a:r>
            <a:endParaRPr/>
          </a:p>
        </p:txBody>
      </p:sp>
      <p:pic>
        <p:nvPicPr>
          <p:cNvPr descr="A stone building&#10;&#10;Description automatically generated" id="162" name="Google Shape;162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45438" t="0"/>
          <a:stretch/>
        </p:blipFill>
        <p:spPr>
          <a:xfrm rot="5400000">
            <a:off x="3992218" y="1832579"/>
            <a:ext cx="4207563" cy="578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/>
          <p:nvPr/>
        </p:nvSpPr>
        <p:spPr>
          <a:xfrm>
            <a:off x="6877878" y="2425152"/>
            <a:ext cx="5155096" cy="2299250"/>
          </a:xfrm>
          <a:prstGeom prst="wedgeEllipseCallout">
            <a:avLst>
              <a:gd fmla="val -65562" name="adj1"/>
              <a:gd fmla="val 52702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“It’s located not far from this pathway”. There is no treasure left though, seems I was too late”!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ibre Franklin"/>
              <a:buNone/>
            </a:pPr>
            <a:r>
              <a:rPr lang="en-GB" sz="6000"/>
              <a:t>“Where is the treasure”?</a:t>
            </a:r>
            <a:endParaRPr/>
          </a:p>
        </p:txBody>
      </p:sp>
      <p:pic>
        <p:nvPicPr>
          <p:cNvPr id="169" name="Google Shape;169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3537" y="1563757"/>
            <a:ext cx="6724926" cy="508055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/>
          <p:nvPr/>
        </p:nvSpPr>
        <p:spPr>
          <a:xfrm>
            <a:off x="848140" y="1428750"/>
            <a:ext cx="4744278" cy="1815547"/>
          </a:xfrm>
          <a:prstGeom prst="wedgeEllipseCallout">
            <a:avLst>
              <a:gd fmla="val 53190" name="adj1"/>
              <a:gd fmla="val 45712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“I love this place”! “One day I will find the treasure. I wonder if there is any under this rock”!!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t/>
            </a:r>
            <a:endParaRPr/>
          </a:p>
        </p:txBody>
      </p:sp>
      <p:pic>
        <p:nvPicPr>
          <p:cNvPr descr="A small boat in a large body of water&#10;&#10;Description automatically generated" id="176" name="Google Shape;17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152918"/>
            <a:ext cx="9905121" cy="6603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177" name="Google Shape;177;p2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9314" y="4686301"/>
            <a:ext cx="3731728" cy="1865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1371599" y="779521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Libre Franklin"/>
              <a:buNone/>
            </a:pPr>
            <a:r>
              <a:rPr lang="en-GB" sz="3959"/>
              <a:t>“I have been looking at this map. Seems like an ideal place to go for a walk”.</a:t>
            </a:r>
            <a:endParaRPr/>
          </a:p>
        </p:txBody>
      </p:sp>
      <p:pic>
        <p:nvPicPr>
          <p:cNvPr descr="A picture containing text, table, sitting&#10;&#10;Description automatically generated" id="100" name="Google Shape;100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2888" y="2382716"/>
            <a:ext cx="5578623" cy="418396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7820414" y="2533943"/>
            <a:ext cx="4080854" cy="1485900"/>
          </a:xfrm>
          <a:prstGeom prst="wedgeEllipseCallout">
            <a:avLst>
              <a:gd fmla="val -75198" name="adj1"/>
              <a:gd fmla="val 10196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“There was lots of shipping activity on Portland years ago”!</a:t>
            </a:r>
            <a:endParaRPr/>
          </a:p>
        </p:txBody>
      </p:sp>
      <p:pic>
        <p:nvPicPr>
          <p:cNvPr descr="A close up of a map&#10;&#10;Description automatically generated" id="102" name="Google Shape;1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6792914" y="2382716"/>
            <a:ext cx="5193322" cy="389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/>
          <p:nvPr/>
        </p:nvSpPr>
        <p:spPr>
          <a:xfrm>
            <a:off x="1086337" y="2196548"/>
            <a:ext cx="4593102" cy="1257300"/>
          </a:xfrm>
          <a:prstGeom prst="wedgeEllipseCallout">
            <a:avLst>
              <a:gd fmla="val 63704" name="adj1"/>
              <a:gd fmla="val 49852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“This is near to where my grandmother lives”!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1371600" y="685800"/>
            <a:ext cx="9879496" cy="1283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Libre Franklin"/>
              <a:buNone/>
            </a:pPr>
            <a:r>
              <a:rPr lang="en-GB" sz="3959"/>
              <a:t>I went for a walk on Portland after visiting my grandmother to drop off some shopping!</a:t>
            </a:r>
            <a:endParaRPr/>
          </a:p>
        </p:txBody>
      </p:sp>
      <p:pic>
        <p:nvPicPr>
          <p:cNvPr id="109" name="Google Shape;109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5746" l="0" r="0" t="0"/>
          <a:stretch/>
        </p:blipFill>
        <p:spPr>
          <a:xfrm>
            <a:off x="2217417" y="2279375"/>
            <a:ext cx="8066270" cy="406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1295399" y="248479"/>
            <a:ext cx="10366513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GB"/>
              <a:t>“Come on this way, through the arch”!</a:t>
            </a:r>
            <a:endParaRPr/>
          </a:p>
        </p:txBody>
      </p:sp>
      <p:pic>
        <p:nvPicPr>
          <p:cNvPr descr="A close up of a tree&#10;&#10;Description automatically generated" id="115" name="Google Shape;11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71402" y="2188767"/>
            <a:ext cx="5248393" cy="393589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/>
          <p:nvPr/>
        </p:nvSpPr>
        <p:spPr>
          <a:xfrm>
            <a:off x="693587" y="991429"/>
            <a:ext cx="4169959" cy="2296236"/>
          </a:xfrm>
          <a:prstGeom prst="cloudCallout">
            <a:avLst>
              <a:gd fmla="val 6310" name="adj1"/>
              <a:gd fmla="val 93958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I’ve always wanted to go on an adventure, here I go on my daily exercise!</a:t>
            </a:r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 b="0" l="11467" r="11920" t="0"/>
          <a:stretch/>
        </p:blipFill>
        <p:spPr>
          <a:xfrm>
            <a:off x="5365300" y="1532518"/>
            <a:ext cx="4732858" cy="524839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7539379" y="991429"/>
            <a:ext cx="3959033" cy="1351060"/>
          </a:xfrm>
          <a:prstGeom prst="wedgeEllipseCallout">
            <a:avLst>
              <a:gd fmla="val -69645" name="adj1"/>
              <a:gd fmla="val 71328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“Look closely can you see what I see”?</a:t>
            </a:r>
            <a:endParaRPr/>
          </a:p>
        </p:txBody>
      </p:sp>
      <p:pic>
        <p:nvPicPr>
          <p:cNvPr descr="A picture containing shirt, drawing&#10;&#10;Description automatically generated" id="119" name="Google Shape;11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586" y="0"/>
            <a:ext cx="11498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1511327" y="200145"/>
            <a:ext cx="993465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“Well spotted, a skull and cross bones”!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GB"/>
              <a:t>“Can you see it again”? “I’m on to   </a:t>
            </a:r>
            <a:br>
              <a:rPr lang="en-GB"/>
            </a:br>
            <a:r>
              <a:rPr lang="en-GB"/>
              <a:t>  something here for sure”!</a:t>
            </a:r>
            <a:endParaRPr/>
          </a:p>
        </p:txBody>
      </p:sp>
      <p:pic>
        <p:nvPicPr>
          <p:cNvPr descr="A person lying on the ground&#10;&#10;Description automatically generated" id="126" name="Google Shape;126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19443" y="2723857"/>
            <a:ext cx="4417256" cy="331294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>
            <a:off x="4684542" y="1722783"/>
            <a:ext cx="7361684" cy="5009321"/>
          </a:xfrm>
          <a:prstGeom prst="cloudCallout">
            <a:avLst>
              <a:gd fmla="val -82099" name="adj1"/>
              <a:gd fmla="val -33725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 you thinking what I am thinking? There must have been some activity around here! I’m going to find out one way or another, because that’s how I role!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1371598" y="253308"/>
            <a:ext cx="101358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Libre Franklin"/>
              <a:buNone/>
            </a:pPr>
            <a:r>
              <a:rPr lang="en-GB" sz="3959"/>
              <a:t>“Yep, I’m definitely thinking something went on up here”! “Are you guy’s with me”?</a:t>
            </a:r>
            <a:endParaRPr/>
          </a:p>
        </p:txBody>
      </p:sp>
      <p:pic>
        <p:nvPicPr>
          <p:cNvPr id="133" name="Google Shape;133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37880" t="11284"/>
          <a:stretch/>
        </p:blipFill>
        <p:spPr>
          <a:xfrm rot="5400000">
            <a:off x="1434356" y="2053334"/>
            <a:ext cx="4656406" cy="446055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/>
          <p:nvPr/>
        </p:nvSpPr>
        <p:spPr>
          <a:xfrm>
            <a:off x="5992837" y="1739194"/>
            <a:ext cx="5973876" cy="3601432"/>
          </a:xfrm>
          <a:prstGeom prst="cloudCallout">
            <a:avLst>
              <a:gd fmla="val -113862" name="adj1"/>
              <a:gd fmla="val -24802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Of course you are, what was I thinking! I’ve missed you guy’s… I can’t wait to get back to school!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1371599" y="566531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GB"/>
              <a:t>“I’m getting closer, I wonder what is in here”?</a:t>
            </a:r>
            <a:endParaRPr/>
          </a:p>
        </p:txBody>
      </p:sp>
      <p:pic>
        <p:nvPicPr>
          <p:cNvPr descr="A person sitting on a rock&#10;&#10;Description automatically generated" id="140" name="Google Shape;140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3635" r="25797" t="0"/>
          <a:stretch/>
        </p:blipFill>
        <p:spPr>
          <a:xfrm rot="5400000">
            <a:off x="1169637" y="2373664"/>
            <a:ext cx="4434319" cy="403039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/>
          <p:nvPr/>
        </p:nvSpPr>
        <p:spPr>
          <a:xfrm>
            <a:off x="6904381" y="2171700"/>
            <a:ext cx="4717775" cy="2875723"/>
          </a:xfrm>
          <a:prstGeom prst="wedgeEllipseCallout">
            <a:avLst>
              <a:gd fmla="val -134283" name="adj1"/>
              <a:gd fmla="val 6318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“What would you hide in here Mr Price”?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1371600" y="222737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GB"/>
              <a:t>“Well, I believe you could hide lots in here”? “What do you think”?</a:t>
            </a:r>
            <a:endParaRPr/>
          </a:p>
        </p:txBody>
      </p:sp>
      <p:pic>
        <p:nvPicPr>
          <p:cNvPr descr="A stone building that has a rock wall&#10;&#10;Description automatically generated" id="147" name="Google Shape;147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3940" y="1538307"/>
            <a:ext cx="3756441" cy="500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b="19202" l="0" r="0" t="0"/>
          <a:stretch/>
        </p:blipFill>
        <p:spPr>
          <a:xfrm>
            <a:off x="767787" y="1449940"/>
            <a:ext cx="4465394" cy="518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7570858" y="2110222"/>
            <a:ext cx="5247257" cy="3926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1295400" y="327991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GB"/>
              <a:t>“I think they used to come in this way”! “What do you think”?</a:t>
            </a:r>
            <a:endParaRPr/>
          </a:p>
        </p:txBody>
      </p:sp>
      <p:pic>
        <p:nvPicPr>
          <p:cNvPr id="155" name="Google Shape;155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631" r="18600" t="10184"/>
          <a:stretch/>
        </p:blipFill>
        <p:spPr>
          <a:xfrm rot="5400000">
            <a:off x="1212623" y="2127026"/>
            <a:ext cx="4865208" cy="4238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/>
          <p:nvPr/>
        </p:nvSpPr>
        <p:spPr>
          <a:xfrm>
            <a:off x="4218823" y="1721123"/>
            <a:ext cx="7791399" cy="1883468"/>
          </a:xfrm>
          <a:prstGeom prst="wedgeEllipseCallout">
            <a:avLst>
              <a:gd fmla="val -57912" name="adj1"/>
              <a:gd fmla="val 61093" name="adj2"/>
            </a:avLst>
          </a:prstGeom>
          <a:solidFill>
            <a:srgbClr val="D7A023"/>
          </a:solidFill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“Sorry for saying the obvious guy’s, but on this occasion I think I am right”! “Some ships did not make it though according to my map”!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